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lay"/>
      <p:regular r:id="rId17"/>
      <p:bold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font" Target="fonts/Pl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378d3ee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378d3ee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3e9994b5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3e9994b5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23d64a6d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23d64a6d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49eadef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49eadef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23d64a6d8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23d64a6d8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23d64a6d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23d64a6d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23d64a6d8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23d64a6d8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3e9994b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3e9994b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473b3e1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473b3e1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378d3ee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378d3ee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700">
                <a:solidFill>
                  <a:srgbClr val="4A86E8"/>
                </a:solidFill>
                <a:latin typeface="Play"/>
                <a:ea typeface="Play"/>
                <a:cs typeface="Play"/>
                <a:sym typeface="Play"/>
              </a:rPr>
              <a:t>Smart Bin Project </a:t>
            </a:r>
            <a:endParaRPr sz="7900">
              <a:solidFill>
                <a:srgbClr val="4A86E8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Volodymyr &amp; William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Iteration 2 — Tasks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460400"/>
            <a:ext cx="7038900" cy="4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prepare final presentation (short demo)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node-RED logics: 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bind QR codes to the hard coded places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button: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connected to Arduino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use ROS to receive its data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3D-fabrication model:</a:t>
            </a:r>
            <a:endParaRPr sz="1600"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ptos"/>
              <a:buChar char="❏"/>
            </a:pPr>
            <a:r>
              <a:rPr lang="ru" sz="1600">
                <a:latin typeface="Aptos"/>
                <a:ea typeface="Aptos"/>
                <a:cs typeface="Aptos"/>
                <a:sym typeface="Aptos"/>
              </a:rPr>
              <a:t>refine the model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Thank you for listening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SmartBin workflow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48625" y="1136450"/>
            <a:ext cx="4919400" cy="36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User Selects Position in App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The user opens the SmartBin app and selects a predefined lid position (partial or full).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Lid Opens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The SmartBin’s lid opens automatically to the selected position, allowing easy access for waste disposal.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User Disposes of Waste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The user can throw waste into the bin while the lid is open.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User Confirms Closing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The user presses the "Close Lid" button in the app or the physical button on the bin.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Automatic recognition of waste and closure (Optional)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Lid Closes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The lid closes securely, containing the waste.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ru"/>
              <a:t>SmartBin Moves Away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ru"/>
              <a:t>After closing, the SmartBin autonomously moves away from the user, promoting cleanliness and efficient waste management.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5400" y="1768400"/>
            <a:ext cx="3536451" cy="3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75" y="264300"/>
            <a:ext cx="8176123" cy="46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Lid opening concept</a:t>
            </a:r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226" y="1929176"/>
            <a:ext cx="2774575" cy="240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574" y="1929175"/>
            <a:ext cx="3207813" cy="2405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Lid opening concept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99" y="3239000"/>
            <a:ext cx="2539327" cy="190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39000"/>
            <a:ext cx="2590945" cy="190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/>
        </p:nvSpPr>
        <p:spPr>
          <a:xfrm>
            <a:off x="3176175" y="1280350"/>
            <a:ext cx="1825200" cy="17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281925" y="1016650"/>
            <a:ext cx="36765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Servo motor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Variable Speed and Torque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Closed-Loop Control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Efficiency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Smooth Motion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Limited Holding Torque at Standstill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Complex Control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1340150" y="1013750"/>
            <a:ext cx="31200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Stepping </a:t>
            </a:r>
            <a:r>
              <a:rPr b="1" lang="ru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motor</a:t>
            </a:r>
            <a:endParaRPr b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Torque at Low Speeds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Need for Encoders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Simple Control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Precise Position Control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speed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Energy Consumption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0950" y="4133229"/>
            <a:ext cx="1981050" cy="1010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0950" y="3239000"/>
            <a:ext cx="1981050" cy="106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Trash detection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66094"/>
            <a:ext cx="3664725" cy="24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300" y="2851400"/>
            <a:ext cx="4015701" cy="2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294650" y="1234700"/>
            <a:ext cx="3624600" cy="1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IR sensor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Fast Response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Reflective Surface Dependence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Sensitivity to Ambient Light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4714525" y="1336200"/>
            <a:ext cx="40158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Ultrasonic</a:t>
            </a: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sensor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Affected by Light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Versatile Detection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r>
              <a:rPr lang="ru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Response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Schematic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575" y="1583924"/>
            <a:ext cx="7084575" cy="30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3d-fabrication (openSCAD)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 rotWithShape="1">
          <a:blip r:embed="rId3">
            <a:alphaModFix/>
          </a:blip>
          <a:srcRect b="28884" l="29384" r="34740" t="26222"/>
          <a:stretch/>
        </p:blipFill>
        <p:spPr>
          <a:xfrm>
            <a:off x="2106350" y="967565"/>
            <a:ext cx="3554450" cy="41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Iteration 1 — Tasks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1297500" y="1451750"/>
            <a:ext cx="70389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prepare mid-term presentation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node-RED logics: 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Tiago can navigate to hard coded place by clicking the button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User can set goal to robot via QR code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user can open the lid by clicking the button in the app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initiate github repo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servo motor: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connected to Arduino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use ROS to modify its state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ultrasonic sensor: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connected to Arduino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chemeClr val="lt2"/>
                </a:solidFill>
                <a:latin typeface="Aptos"/>
                <a:ea typeface="Aptos"/>
                <a:cs typeface="Aptos"/>
                <a:sym typeface="Aptos"/>
              </a:rPr>
              <a:t>use ROS to receive its data</a:t>
            </a:r>
            <a:endParaRPr sz="1600">
              <a:solidFill>
                <a:schemeClr val="lt2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3D-fabrication model:</a:t>
            </a:r>
            <a:endParaRPr sz="160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ptos"/>
              <a:buChar char="❏"/>
            </a:pPr>
            <a:r>
              <a:rPr lang="ru" sz="1600">
                <a:solidFill>
                  <a:srgbClr val="FFFFFF"/>
                </a:solidFill>
                <a:latin typeface="Aptos"/>
                <a:ea typeface="Aptos"/>
                <a:cs typeface="Aptos"/>
                <a:sym typeface="Aptos"/>
              </a:rPr>
              <a:t>put them altogether</a:t>
            </a:r>
            <a:endParaRPr sz="1600">
              <a:solidFill>
                <a:srgbClr val="FFFFFF"/>
              </a:solidFill>
              <a:latin typeface="Aptos"/>
              <a:ea typeface="Aptos"/>
              <a:cs typeface="Aptos"/>
              <a:sym typeface="Aptos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